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92" r:id="rId3"/>
  </p:sldMasterIdLst>
  <p:notesMasterIdLst>
    <p:notesMasterId r:id="rId5"/>
  </p:notesMasterIdLst>
  <p:handoutMasterIdLst>
    <p:handoutMasterId r:id="rId6"/>
  </p:handoutMasterIdLst>
  <p:sldIdLst>
    <p:sldId id="295" r:id="rId4"/>
  </p:sldIdLst>
  <p:sldSz cx="9906000" cy="6858000" type="A4"/>
  <p:notesSz cx="6735763" cy="9866313"/>
  <p:defaultTextStyle>
    <a:defPPr>
      <a:defRPr lang="ja-JP"/>
    </a:defPPr>
    <a:lvl1pPr algn="l" defTabSz="477838" rtl="0" eaLnBrk="0" fontAlgn="base" hangingPunct="0">
      <a:spcBef>
        <a:spcPct val="0"/>
      </a:spcBef>
      <a:spcAft>
        <a:spcPct val="0"/>
      </a:spcAft>
      <a:defRPr kumimoji="1" sz="1900" kern="1200">
        <a:solidFill>
          <a:schemeClr val="tx1"/>
        </a:solidFill>
        <a:latin typeface="Calibri" panose="020F0502020204030204" pitchFamily="34" charset="0"/>
        <a:ea typeface="ＭＳ Ｐゴシック" panose="020B0600070205080204" pitchFamily="34" charset="-128"/>
        <a:cs typeface="+mn-cs"/>
      </a:defRPr>
    </a:lvl1pPr>
    <a:lvl2pPr marL="477838" indent="-20638" algn="l" defTabSz="477838" rtl="0" eaLnBrk="0" fontAlgn="base" hangingPunct="0">
      <a:spcBef>
        <a:spcPct val="0"/>
      </a:spcBef>
      <a:spcAft>
        <a:spcPct val="0"/>
      </a:spcAft>
      <a:defRPr kumimoji="1" sz="1900" kern="1200">
        <a:solidFill>
          <a:schemeClr val="tx1"/>
        </a:solidFill>
        <a:latin typeface="Calibri" panose="020F0502020204030204" pitchFamily="34" charset="0"/>
        <a:ea typeface="ＭＳ Ｐゴシック" panose="020B0600070205080204" pitchFamily="34" charset="-128"/>
        <a:cs typeface="+mn-cs"/>
      </a:defRPr>
    </a:lvl2pPr>
    <a:lvl3pPr marL="957263" indent="-42863" algn="l" defTabSz="477838" rtl="0" eaLnBrk="0" fontAlgn="base" hangingPunct="0">
      <a:spcBef>
        <a:spcPct val="0"/>
      </a:spcBef>
      <a:spcAft>
        <a:spcPct val="0"/>
      </a:spcAft>
      <a:defRPr kumimoji="1" sz="1900" kern="1200">
        <a:solidFill>
          <a:schemeClr val="tx1"/>
        </a:solidFill>
        <a:latin typeface="Calibri" panose="020F0502020204030204" pitchFamily="34" charset="0"/>
        <a:ea typeface="ＭＳ Ｐゴシック" panose="020B0600070205080204" pitchFamily="34" charset="-128"/>
        <a:cs typeface="+mn-cs"/>
      </a:defRPr>
    </a:lvl3pPr>
    <a:lvl4pPr marL="1436688" indent="-65088" algn="l" defTabSz="477838" rtl="0" eaLnBrk="0" fontAlgn="base" hangingPunct="0">
      <a:spcBef>
        <a:spcPct val="0"/>
      </a:spcBef>
      <a:spcAft>
        <a:spcPct val="0"/>
      </a:spcAft>
      <a:defRPr kumimoji="1" sz="1900" kern="1200">
        <a:solidFill>
          <a:schemeClr val="tx1"/>
        </a:solidFill>
        <a:latin typeface="Calibri" panose="020F0502020204030204" pitchFamily="34" charset="0"/>
        <a:ea typeface="ＭＳ Ｐゴシック" panose="020B0600070205080204" pitchFamily="34" charset="-128"/>
        <a:cs typeface="+mn-cs"/>
      </a:defRPr>
    </a:lvl4pPr>
    <a:lvl5pPr marL="1914525" indent="-85725" algn="l" defTabSz="477838" rtl="0" eaLnBrk="0" fontAlgn="base" hangingPunct="0">
      <a:spcBef>
        <a:spcPct val="0"/>
      </a:spcBef>
      <a:spcAft>
        <a:spcPct val="0"/>
      </a:spcAft>
      <a:defRPr kumimoji="1" sz="1900"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umimoji="1" sz="1900"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umimoji="1" sz="1900"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umimoji="1" sz="1900"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umimoji="1" sz="1900"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59">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9E8"/>
    <a:srgbClr val="020CCA"/>
    <a:srgbClr val="D1D3FF"/>
    <a:srgbClr val="FF5050"/>
    <a:srgbClr val="FFC5C5"/>
    <a:srgbClr val="FFFFFF"/>
    <a:srgbClr val="E0E0E0"/>
    <a:srgbClr val="D9FFD9"/>
    <a:srgbClr val="030EEB"/>
    <a:srgbClr val="D7CD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6532" autoAdjust="0"/>
  </p:normalViewPr>
  <p:slideViewPr>
    <p:cSldViewPr snapToGrid="0" snapToObjects="1">
      <p:cViewPr varScale="1">
        <p:scale>
          <a:sx n="72" d="100"/>
          <a:sy n="72" d="100"/>
        </p:scale>
        <p:origin x="1512" y="72"/>
      </p:cViewPr>
      <p:guideLst>
        <p:guide orient="horz" pos="2159"/>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9E3A4DE-FA4C-4EFC-AA4C-9E955D1FADDD}"/>
              </a:ext>
            </a:extLst>
          </p:cNvPr>
          <p:cNvSpPr>
            <a:spLocks noGrp="1"/>
          </p:cNvSpPr>
          <p:nvPr>
            <p:ph type="hdr" sz="quarter"/>
          </p:nvPr>
        </p:nvSpPr>
        <p:spPr>
          <a:xfrm>
            <a:off x="0" y="0"/>
            <a:ext cx="2919413" cy="493713"/>
          </a:xfrm>
          <a:prstGeom prst="rect">
            <a:avLst/>
          </a:prstGeom>
        </p:spPr>
        <p:txBody>
          <a:bodyPr vert="horz" lIns="91429" tIns="45715" rIns="91429" bIns="45715" rtlCol="0"/>
          <a:lstStyle>
            <a:lvl1pPr algn="l" eaLnBrk="1" hangingPunct="1">
              <a:defRPr sz="1200">
                <a:latin typeface="Calibri" charset="0"/>
                <a:ea typeface="ＭＳ Ｐゴシック" charset="0"/>
                <a:cs typeface="ＭＳ Ｐゴシック" charset="0"/>
              </a:defRPr>
            </a:lvl1pPr>
          </a:lstStyle>
          <a:p>
            <a:pPr>
              <a:defRPr/>
            </a:pPr>
            <a:endParaRPr lang="ja-JP" altLang="en-US"/>
          </a:p>
        </p:txBody>
      </p:sp>
      <p:sp>
        <p:nvSpPr>
          <p:cNvPr id="3" name="日付プレースホルダー 2">
            <a:extLst>
              <a:ext uri="{FF2B5EF4-FFF2-40B4-BE49-F238E27FC236}">
                <a16:creationId xmlns:a16="http://schemas.microsoft.com/office/drawing/2014/main" id="{8A4711D6-296B-443C-AC6F-B3EAEB179DEC}"/>
              </a:ext>
            </a:extLst>
          </p:cNvPr>
          <p:cNvSpPr>
            <a:spLocks noGrp="1"/>
          </p:cNvSpPr>
          <p:nvPr>
            <p:ph type="dt" sz="quarter" idx="1"/>
          </p:nvPr>
        </p:nvSpPr>
        <p:spPr>
          <a:xfrm>
            <a:off x="3814763" y="0"/>
            <a:ext cx="2919412" cy="493713"/>
          </a:xfrm>
          <a:prstGeom prst="rect">
            <a:avLst/>
          </a:prstGeom>
        </p:spPr>
        <p:txBody>
          <a:bodyPr vert="horz" wrap="square" lIns="91429" tIns="45715" rIns="91429" bIns="45715"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E2492788-A3A9-44FF-A08C-FB4181095BB8}" type="datetimeFigureOut">
              <a:rPr lang="ja-JP" altLang="en-US"/>
              <a:pPr>
                <a:defRPr/>
              </a:pPr>
              <a:t>2022/8/5</a:t>
            </a:fld>
            <a:endParaRPr lang="ja-JP" altLang="en-US"/>
          </a:p>
        </p:txBody>
      </p:sp>
      <p:sp>
        <p:nvSpPr>
          <p:cNvPr id="4" name="フッター プレースホルダー 3">
            <a:extLst>
              <a:ext uri="{FF2B5EF4-FFF2-40B4-BE49-F238E27FC236}">
                <a16:creationId xmlns:a16="http://schemas.microsoft.com/office/drawing/2014/main" id="{A2E8BC6E-3754-4B13-A366-E06028AEBBF6}"/>
              </a:ext>
            </a:extLst>
          </p:cNvPr>
          <p:cNvSpPr>
            <a:spLocks noGrp="1"/>
          </p:cNvSpPr>
          <p:nvPr>
            <p:ph type="ftr" sz="quarter" idx="2"/>
          </p:nvPr>
        </p:nvSpPr>
        <p:spPr>
          <a:xfrm>
            <a:off x="0" y="9371013"/>
            <a:ext cx="2919413" cy="493712"/>
          </a:xfrm>
          <a:prstGeom prst="rect">
            <a:avLst/>
          </a:prstGeom>
        </p:spPr>
        <p:txBody>
          <a:bodyPr vert="horz" lIns="91429" tIns="45715" rIns="91429" bIns="45715" rtlCol="0" anchor="b"/>
          <a:lstStyle>
            <a:lvl1pPr algn="l" eaLnBrk="1" hangingPunct="1">
              <a:defRPr sz="1200">
                <a:latin typeface="Calibri" charset="0"/>
                <a:ea typeface="ＭＳ Ｐゴシック" charset="0"/>
                <a:cs typeface="ＭＳ Ｐゴシック" charset="0"/>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099F8E93-CC8D-457D-A167-580313B559AF}"/>
              </a:ext>
            </a:extLst>
          </p:cNvPr>
          <p:cNvSpPr>
            <a:spLocks noGrp="1"/>
          </p:cNvSpPr>
          <p:nvPr>
            <p:ph type="sldNum" sz="quarter" idx="3"/>
          </p:nvPr>
        </p:nvSpPr>
        <p:spPr>
          <a:xfrm>
            <a:off x="3814763" y="9371013"/>
            <a:ext cx="2919412" cy="493712"/>
          </a:xfrm>
          <a:prstGeom prst="rect">
            <a:avLst/>
          </a:prstGeom>
        </p:spPr>
        <p:txBody>
          <a:bodyPr vert="horz" wrap="square" lIns="91429" tIns="45715" rIns="91429" bIns="45715"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35A81EBE-E223-4864-82CC-142C8BBBE1CB}"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80E7130-7F39-4287-A6A3-5C16CF2C4ED1}"/>
              </a:ext>
            </a:extLst>
          </p:cNvPr>
          <p:cNvSpPr>
            <a:spLocks noGrp="1"/>
          </p:cNvSpPr>
          <p:nvPr>
            <p:ph type="hdr" sz="quarter"/>
          </p:nvPr>
        </p:nvSpPr>
        <p:spPr>
          <a:xfrm>
            <a:off x="0" y="0"/>
            <a:ext cx="2919413" cy="493713"/>
          </a:xfrm>
          <a:prstGeom prst="rect">
            <a:avLst/>
          </a:prstGeom>
        </p:spPr>
        <p:txBody>
          <a:bodyPr vert="horz" lIns="91429" tIns="45715" rIns="91429" bIns="45715" rtlCol="0"/>
          <a:lstStyle>
            <a:lvl1pPr algn="l" eaLnBrk="1" hangingPunct="1">
              <a:defRPr sz="1200">
                <a:latin typeface="Calibri" charset="0"/>
                <a:ea typeface="ＭＳ Ｐゴシック" charset="0"/>
                <a:cs typeface="ＭＳ Ｐゴシック" charset="0"/>
              </a:defRPr>
            </a:lvl1pPr>
          </a:lstStyle>
          <a:p>
            <a:pPr>
              <a:defRPr/>
            </a:pPr>
            <a:endParaRPr lang="ja-JP" altLang="en-US"/>
          </a:p>
        </p:txBody>
      </p:sp>
      <p:sp>
        <p:nvSpPr>
          <p:cNvPr id="3" name="日付プレースホルダー 2">
            <a:extLst>
              <a:ext uri="{FF2B5EF4-FFF2-40B4-BE49-F238E27FC236}">
                <a16:creationId xmlns:a16="http://schemas.microsoft.com/office/drawing/2014/main" id="{85DF4A92-B376-4280-8AA8-54629A67AE5E}"/>
              </a:ext>
            </a:extLst>
          </p:cNvPr>
          <p:cNvSpPr>
            <a:spLocks noGrp="1"/>
          </p:cNvSpPr>
          <p:nvPr>
            <p:ph type="dt" idx="1"/>
          </p:nvPr>
        </p:nvSpPr>
        <p:spPr>
          <a:xfrm>
            <a:off x="3814763" y="0"/>
            <a:ext cx="2919412" cy="493713"/>
          </a:xfrm>
          <a:prstGeom prst="rect">
            <a:avLst/>
          </a:prstGeom>
        </p:spPr>
        <p:txBody>
          <a:bodyPr vert="horz" wrap="square" lIns="91429" tIns="45715" rIns="91429" bIns="45715"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9A25804D-9238-4BA5-8687-F957CB5942C4}" type="datetimeFigureOut">
              <a:rPr lang="ja-JP" altLang="en-US"/>
              <a:pPr>
                <a:defRPr/>
              </a:pPr>
              <a:t>2022/8/5</a:t>
            </a:fld>
            <a:endParaRPr lang="ja-JP" altLang="en-US"/>
          </a:p>
        </p:txBody>
      </p:sp>
      <p:sp>
        <p:nvSpPr>
          <p:cNvPr id="4" name="スライド イメージ プレースホルダー 3">
            <a:extLst>
              <a:ext uri="{FF2B5EF4-FFF2-40B4-BE49-F238E27FC236}">
                <a16:creationId xmlns:a16="http://schemas.microsoft.com/office/drawing/2014/main" id="{F99BAED0-3592-4255-AAD1-4D8ADF8F0BCA}"/>
              </a:ext>
            </a:extLst>
          </p:cNvPr>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9" tIns="45715" rIns="91429" bIns="45715"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F2F60BC3-C08E-41BC-9719-2843BD590236}"/>
              </a:ext>
            </a:extLst>
          </p:cNvPr>
          <p:cNvSpPr>
            <a:spLocks noGrp="1"/>
          </p:cNvSpPr>
          <p:nvPr>
            <p:ph type="body" sz="quarter" idx="3"/>
          </p:nvPr>
        </p:nvSpPr>
        <p:spPr>
          <a:xfrm>
            <a:off x="673100" y="4686300"/>
            <a:ext cx="5389563" cy="4440238"/>
          </a:xfrm>
          <a:prstGeom prst="rect">
            <a:avLst/>
          </a:prstGeom>
        </p:spPr>
        <p:txBody>
          <a:bodyPr vert="horz" lIns="91429" tIns="45715" rIns="91429" bIns="4571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B787B036-7E01-4E10-BE69-F8A1947205ED}"/>
              </a:ext>
            </a:extLst>
          </p:cNvPr>
          <p:cNvSpPr>
            <a:spLocks noGrp="1"/>
          </p:cNvSpPr>
          <p:nvPr>
            <p:ph type="ftr" sz="quarter" idx="4"/>
          </p:nvPr>
        </p:nvSpPr>
        <p:spPr>
          <a:xfrm>
            <a:off x="0" y="9371013"/>
            <a:ext cx="2919413" cy="493712"/>
          </a:xfrm>
          <a:prstGeom prst="rect">
            <a:avLst/>
          </a:prstGeom>
        </p:spPr>
        <p:txBody>
          <a:bodyPr vert="horz" lIns="91429" tIns="45715" rIns="91429" bIns="45715" rtlCol="0" anchor="b"/>
          <a:lstStyle>
            <a:lvl1pPr algn="l" eaLnBrk="1" hangingPunct="1">
              <a:defRPr sz="1200">
                <a:latin typeface="Calibri" charset="0"/>
                <a:ea typeface="ＭＳ Ｐゴシック" charset="0"/>
                <a:cs typeface="ＭＳ Ｐゴシック" charset="0"/>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DCF1C2EE-EAA2-4B20-96B8-FE1CDDDC9BDB}"/>
              </a:ext>
            </a:extLst>
          </p:cNvPr>
          <p:cNvSpPr>
            <a:spLocks noGrp="1"/>
          </p:cNvSpPr>
          <p:nvPr>
            <p:ph type="sldNum" sz="quarter" idx="5"/>
          </p:nvPr>
        </p:nvSpPr>
        <p:spPr>
          <a:xfrm>
            <a:off x="3814763" y="9371013"/>
            <a:ext cx="2919412" cy="493712"/>
          </a:xfrm>
          <a:prstGeom prst="rect">
            <a:avLst/>
          </a:prstGeom>
        </p:spPr>
        <p:txBody>
          <a:bodyPr vert="horz" wrap="square" lIns="91429" tIns="45715" rIns="91429" bIns="45715"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CC34B021-9404-421A-A3B4-4885D78A0B8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a:extLst>
              <a:ext uri="{FF2B5EF4-FFF2-40B4-BE49-F238E27FC236}">
                <a16:creationId xmlns:a16="http://schemas.microsoft.com/office/drawing/2014/main" id="{E46162C4-1229-4D7A-BF2A-5A649A91BB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a:extLst>
              <a:ext uri="{FF2B5EF4-FFF2-40B4-BE49-F238E27FC236}">
                <a16:creationId xmlns:a16="http://schemas.microsoft.com/office/drawing/2014/main" id="{AF5EA472-E35E-4B59-AEDB-2AA0BB5574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a:extLst>
              <a:ext uri="{FF2B5EF4-FFF2-40B4-BE49-F238E27FC236}">
                <a16:creationId xmlns:a16="http://schemas.microsoft.com/office/drawing/2014/main" id="{B1335152-9C5E-4EED-B315-81F7EAE01D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AFDEDA9-6455-4F83-B659-A72B3AD0D5BC}" type="slidenum">
              <a:rPr lang="ja-JP" altLang="en-US" smtClean="0">
                <a:ea typeface="ＭＳ Ｐゴシック" panose="020B0600070205080204" pitchFamily="34" charset="-128"/>
              </a:rPr>
              <a:pPr/>
              <a:t>1</a:t>
            </a:fld>
            <a:endParaRPr lang="ja-JP" altLang="en-US">
              <a:ea typeface="ＭＳ Ｐゴシック" panose="020B0600070205080204" pitchFamily="34" charset="-128"/>
            </a:endParaRPr>
          </a:p>
        </p:txBody>
      </p:sp>
    </p:spTree>
    <p:extLst>
      <p:ext uri="{BB962C8B-B14F-4D97-AF65-F5344CB8AC3E}">
        <p14:creationId xmlns:p14="http://schemas.microsoft.com/office/powerpoint/2010/main" val="102682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1652DB5A-5DDE-4AD1-8620-FBF6130AAB7B}"/>
              </a:ext>
            </a:extLst>
          </p:cNvPr>
          <p:cNvCxnSpPr/>
          <p:nvPr userDrawn="1"/>
        </p:nvCxnSpPr>
        <p:spPr>
          <a:xfrm>
            <a:off x="0" y="6429375"/>
            <a:ext cx="9906000" cy="0"/>
          </a:xfrm>
          <a:prstGeom prst="line">
            <a:avLst/>
          </a:prstGeom>
          <a:ln w="3175" cmpd="sng">
            <a:solidFill>
              <a:srgbClr val="7F7F7F"/>
            </a:solidFill>
          </a:ln>
        </p:spPr>
        <p:style>
          <a:lnRef idx="1">
            <a:schemeClr val="dk1"/>
          </a:lnRef>
          <a:fillRef idx="0">
            <a:schemeClr val="dk1"/>
          </a:fillRef>
          <a:effectRef idx="0">
            <a:schemeClr val="dk1"/>
          </a:effectRef>
          <a:fontRef idx="minor">
            <a:schemeClr val="tx1"/>
          </a:fontRef>
        </p:style>
      </p:cxnSp>
      <p:sp>
        <p:nvSpPr>
          <p:cNvPr id="7" name="正方形/長方形 6">
            <a:extLst>
              <a:ext uri="{FF2B5EF4-FFF2-40B4-BE49-F238E27FC236}">
                <a16:creationId xmlns:a16="http://schemas.microsoft.com/office/drawing/2014/main" id="{EA5C09AC-9B56-4227-9801-939FB73FFFC3}"/>
              </a:ext>
            </a:extLst>
          </p:cNvPr>
          <p:cNvSpPr/>
          <p:nvPr userDrawn="1"/>
        </p:nvSpPr>
        <p:spPr>
          <a:xfrm>
            <a:off x="0" y="603250"/>
            <a:ext cx="9906000" cy="71438"/>
          </a:xfrm>
          <a:prstGeom prst="rect">
            <a:avLst/>
          </a:prstGeom>
          <a:gradFill flip="none" rotWithShape="1">
            <a:gsLst>
              <a:gs pos="0">
                <a:srgbClr val="002087"/>
              </a:gs>
              <a:gs pos="100000">
                <a:srgbClr val="14A3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95782" tIns="47891" rIns="95782" bIns="47891" anchor="ctr"/>
          <a:lstStyle/>
          <a:p>
            <a:pPr algn="ctr" defTabSz="478908" eaLnBrk="1" fontAlgn="auto" hangingPunct="1">
              <a:spcBef>
                <a:spcPts val="0"/>
              </a:spcBef>
              <a:spcAft>
                <a:spcPts val="0"/>
              </a:spcAft>
              <a:defRPr/>
            </a:pPr>
            <a:r>
              <a:rPr lang="ja-JP" altLang="en-US" dirty="0"/>
              <a:t>　　</a:t>
            </a:r>
          </a:p>
        </p:txBody>
      </p:sp>
      <p:sp>
        <p:nvSpPr>
          <p:cNvPr id="3" name="コンテンツ プレースホルダー 2"/>
          <p:cNvSpPr>
            <a:spLocks noGrp="1"/>
          </p:cNvSpPr>
          <p:nvPr>
            <p:ph idx="1"/>
          </p:nvPr>
        </p:nvSpPr>
        <p:spPr/>
        <p:txBody>
          <a:bodyPr/>
          <a:lstStyle>
            <a:lvl1pPr marL="0" marR="0" indent="0" algn="l" defTabSz="478908" rtl="0" eaLnBrk="1" fontAlgn="auto" latinLnBrk="0" hangingPunct="1">
              <a:lnSpc>
                <a:spcPct val="100000"/>
              </a:lnSpc>
              <a:spcBef>
                <a:spcPct val="20000"/>
              </a:spcBef>
              <a:spcAft>
                <a:spcPts val="0"/>
              </a:spcAft>
              <a:buClrTx/>
              <a:buSzTx/>
              <a:buFont typeface="Arial"/>
              <a:buNone/>
              <a:tabLst/>
              <a:defRPr sz="2000"/>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sz="2000"/>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sz="1800"/>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sz="1600"/>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sz="1200"/>
            </a:lvl5pPr>
          </a:lstStyle>
          <a:p>
            <a:pPr lvl="0"/>
            <a:r>
              <a:rPr lang="ja-JP" altLang="en-US" noProof="0" dirty="0"/>
              <a:t>マスター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4" name="タイトル 3"/>
          <p:cNvSpPr>
            <a:spLocks noGrp="1"/>
          </p:cNvSpPr>
          <p:nvPr>
            <p:ph type="title"/>
          </p:nvPr>
        </p:nvSpPr>
        <p:spPr/>
        <p:txBody>
          <a:bodyPr/>
          <a:lstStyle/>
          <a:p>
            <a:r>
              <a:rPr lang="ja-JP" altLang="en-US" dirty="0"/>
              <a:t>マスター タイトルの書式設定</a:t>
            </a:r>
          </a:p>
        </p:txBody>
      </p:sp>
      <p:sp>
        <p:nvSpPr>
          <p:cNvPr id="8" name="日付プレースホルダー 4">
            <a:extLst>
              <a:ext uri="{FF2B5EF4-FFF2-40B4-BE49-F238E27FC236}">
                <a16:creationId xmlns:a16="http://schemas.microsoft.com/office/drawing/2014/main" id="{4366C0FC-BE48-4BF7-8A6D-D849A1C87D58}"/>
              </a:ext>
            </a:extLst>
          </p:cNvPr>
          <p:cNvSpPr>
            <a:spLocks noGrp="1"/>
          </p:cNvSpPr>
          <p:nvPr>
            <p:ph type="dt" sz="half" idx="10"/>
          </p:nvPr>
        </p:nvSpPr>
        <p:spPr/>
        <p:txBody>
          <a:bodyPr/>
          <a:lstStyle>
            <a:lvl1pPr>
              <a:defRPr/>
            </a:lvl1pPr>
          </a:lstStyle>
          <a:p>
            <a:pPr>
              <a:defRPr/>
            </a:pPr>
            <a:fld id="{42B03D48-F021-4015-9627-4A62332B40A1}" type="datetime1">
              <a:rPr lang="ja-JP" altLang="en-US"/>
              <a:pPr>
                <a:defRPr/>
              </a:pPr>
              <a:t>2022/8/5</a:t>
            </a:fld>
            <a:endParaRPr lang="ja-JP" altLang="en-US"/>
          </a:p>
        </p:txBody>
      </p:sp>
      <p:sp>
        <p:nvSpPr>
          <p:cNvPr id="9" name="スライド番号プレースホルダー 11">
            <a:extLst>
              <a:ext uri="{FF2B5EF4-FFF2-40B4-BE49-F238E27FC236}">
                <a16:creationId xmlns:a16="http://schemas.microsoft.com/office/drawing/2014/main" id="{FCEA95AE-0207-4A15-A68A-60147C1B4393}"/>
              </a:ext>
            </a:extLst>
          </p:cNvPr>
          <p:cNvSpPr>
            <a:spLocks noGrp="1"/>
          </p:cNvSpPr>
          <p:nvPr>
            <p:ph type="sldNum" sz="quarter" idx="11"/>
          </p:nvPr>
        </p:nvSpPr>
        <p:spPr/>
        <p:txBody>
          <a:bodyPr/>
          <a:lstStyle>
            <a:lvl1pPr>
              <a:defRPr/>
            </a:lvl1pPr>
          </a:lstStyle>
          <a:p>
            <a:pPr>
              <a:defRPr/>
            </a:pPr>
            <a:fld id="{A92EC65E-F2A3-45B6-A264-50290933641E}" type="slidenum">
              <a:rPr lang="ja-JP" altLang="en-US"/>
              <a:pPr>
                <a:defRPr/>
              </a:pPr>
              <a:t>‹#›</a:t>
            </a:fld>
            <a:endParaRPr lang="ja-JP" altLang="en-US"/>
          </a:p>
        </p:txBody>
      </p:sp>
    </p:spTree>
    <p:extLst>
      <p:ext uri="{BB962C8B-B14F-4D97-AF65-F5344CB8AC3E}">
        <p14:creationId xmlns:p14="http://schemas.microsoft.com/office/powerpoint/2010/main" val="44853349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7923C2FF-69E7-446D-941D-D04BCB03A485}"/>
              </a:ext>
            </a:extLst>
          </p:cNvPr>
          <p:cNvSpPr>
            <a:spLocks noGrp="1"/>
          </p:cNvSpPr>
          <p:nvPr>
            <p:ph type="title"/>
          </p:nvPr>
        </p:nvSpPr>
        <p:spPr bwMode="auto">
          <a:xfrm>
            <a:off x="495300" y="274638"/>
            <a:ext cx="891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56564" numCol="1" anchor="t"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E22AB763-2FDF-49B1-9FE2-B61803547FFB}"/>
              </a:ext>
            </a:extLst>
          </p:cNvPr>
          <p:cNvSpPr>
            <a:spLocks noGrp="1"/>
          </p:cNvSpPr>
          <p:nvPr>
            <p:ph type="body" idx="1"/>
          </p:nvPr>
        </p:nvSpPr>
        <p:spPr bwMode="auto">
          <a:xfrm>
            <a:off x="495300" y="1260475"/>
            <a:ext cx="8928100" cy="48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 name="日付プレースホルダー 4">
            <a:extLst>
              <a:ext uri="{FF2B5EF4-FFF2-40B4-BE49-F238E27FC236}">
                <a16:creationId xmlns:a16="http://schemas.microsoft.com/office/drawing/2014/main" id="{A8FA35CD-5E54-416B-9828-15FD15ED742B}"/>
              </a:ext>
            </a:extLst>
          </p:cNvPr>
          <p:cNvSpPr>
            <a:spLocks noGrp="1"/>
          </p:cNvSpPr>
          <p:nvPr>
            <p:ph type="dt" sz="half" idx="2"/>
          </p:nvPr>
        </p:nvSpPr>
        <p:spPr>
          <a:xfrm>
            <a:off x="10080625" y="6356350"/>
            <a:ext cx="2311400" cy="365125"/>
          </a:xfrm>
          <a:prstGeom prst="rect">
            <a:avLst/>
          </a:prstGeom>
        </p:spPr>
        <p:txBody>
          <a:bodyPr vert="horz" wrap="square" lIns="95782" tIns="47891" rIns="95782" bIns="47891" numCol="1" anchor="ctr" anchorCtr="0" compatLnSpc="1">
            <a:prstTxWarp prst="textNoShape">
              <a:avLst/>
            </a:prstTxWarp>
          </a:bodyPr>
          <a:lstStyle>
            <a:lvl1pPr algn="l" eaLnBrk="1" hangingPunct="1">
              <a:defRPr sz="1300">
                <a:solidFill>
                  <a:srgbClr val="A0A0A0"/>
                </a:solidFill>
                <a:latin typeface="Arial" panose="020B0604020202020204" pitchFamily="34" charset="0"/>
                <a:ea typeface="ＭＳ Ｐゴシック" panose="020B0600070205080204" pitchFamily="50" charset="-128"/>
              </a:defRPr>
            </a:lvl1pPr>
          </a:lstStyle>
          <a:p>
            <a:pPr>
              <a:defRPr/>
            </a:pPr>
            <a:fld id="{7CA9BA9E-0F80-4CD3-A5A4-E86D39991FEE}" type="datetime1">
              <a:rPr lang="ja-JP" altLang="en-US"/>
              <a:pPr>
                <a:defRPr/>
              </a:pPr>
              <a:t>2022/8/5</a:t>
            </a:fld>
            <a:endParaRPr lang="ja-JP" altLang="en-US"/>
          </a:p>
        </p:txBody>
      </p:sp>
      <p:sp>
        <p:nvSpPr>
          <p:cNvPr id="12" name="スライド番号プレースホルダー 11">
            <a:extLst>
              <a:ext uri="{FF2B5EF4-FFF2-40B4-BE49-F238E27FC236}">
                <a16:creationId xmlns:a16="http://schemas.microsoft.com/office/drawing/2014/main" id="{EB79C38A-CDAE-48E3-9D1E-E3AFD4851AEA}"/>
              </a:ext>
            </a:extLst>
          </p:cNvPr>
          <p:cNvSpPr>
            <a:spLocks noGrp="1"/>
          </p:cNvSpPr>
          <p:nvPr>
            <p:ph type="sldNum" sz="quarter" idx="4"/>
          </p:nvPr>
        </p:nvSpPr>
        <p:spPr>
          <a:xfrm>
            <a:off x="495300" y="6427788"/>
            <a:ext cx="977900" cy="360362"/>
          </a:xfrm>
          <a:prstGeom prst="rect">
            <a:avLst/>
          </a:prstGeom>
        </p:spPr>
        <p:txBody>
          <a:bodyPr vert="horz" wrap="square" lIns="0" tIns="47891" rIns="0" bIns="47891" numCol="1" anchor="ctr" anchorCtr="0" compatLnSpc="1">
            <a:prstTxWarp prst="textNoShape">
              <a:avLst/>
            </a:prstTxWarp>
          </a:bodyPr>
          <a:lstStyle>
            <a:lvl1pPr eaLnBrk="1" hangingPunct="1">
              <a:defRPr sz="900">
                <a:solidFill>
                  <a:srgbClr val="000000"/>
                </a:solidFill>
                <a:latin typeface="Arial" panose="020B0604020202020204" pitchFamily="34" charset="0"/>
                <a:ea typeface="ＭＳ Ｐゴシック" panose="020B0600070205080204" pitchFamily="50" charset="-128"/>
              </a:defRPr>
            </a:lvl1pPr>
          </a:lstStyle>
          <a:p>
            <a:pPr>
              <a:defRPr/>
            </a:pPr>
            <a:fld id="{B3451917-BA65-47CA-A2F1-E78F278E4A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047" r:id="rId1"/>
  </p:sldLayoutIdLst>
  <p:hf hdr="0" ftr="0" dt="0"/>
  <p:txStyles>
    <p:titleStyle>
      <a:lvl1pPr algn="l" defTabSz="477838" rtl="0" eaLnBrk="0" fontAlgn="base" hangingPunct="0">
        <a:spcBef>
          <a:spcPct val="0"/>
        </a:spcBef>
        <a:spcAft>
          <a:spcPct val="0"/>
        </a:spcAft>
        <a:defRPr kumimoji="1" sz="2800" kern="1200">
          <a:solidFill>
            <a:srgbClr val="000000"/>
          </a:solidFill>
          <a:latin typeface="Arial"/>
          <a:ea typeface="+mj-ea"/>
          <a:cs typeface="ＭＳ Ｐゴシック" charset="0"/>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p:titleStyle>
    <p:bodyStyle>
      <a:lvl1pPr marL="342900" indent="-342900" algn="l" defTabSz="477838" rtl="0" eaLnBrk="0" fontAlgn="base" hangingPunct="0">
        <a:spcBef>
          <a:spcPct val="20000"/>
        </a:spcBef>
        <a:spcAft>
          <a:spcPct val="0"/>
        </a:spcAft>
        <a:buFont typeface="Arial" panose="020B0604020202020204" pitchFamily="34" charset="0"/>
        <a:defRPr kumimoji="1" sz="2000" kern="1200">
          <a:solidFill>
            <a:srgbClr val="000000"/>
          </a:solidFill>
          <a:latin typeface="Arial"/>
          <a:ea typeface="+mn-ea"/>
          <a:cs typeface="ＭＳ Ｐゴシック" charset="0"/>
        </a:defRPr>
      </a:lvl1pPr>
      <a:lvl2pPr marL="935038" indent="-457200" algn="l" defTabSz="477838" rtl="0" eaLnBrk="0" fontAlgn="base" hangingPunct="0">
        <a:spcBef>
          <a:spcPct val="20000"/>
        </a:spcBef>
        <a:spcAft>
          <a:spcPct val="0"/>
        </a:spcAft>
        <a:buFont typeface="Arial" panose="020B0604020202020204" pitchFamily="34" charset="0"/>
        <a:buChar char="•"/>
        <a:defRPr kumimoji="1" kern="1200">
          <a:solidFill>
            <a:srgbClr val="000000"/>
          </a:solidFill>
          <a:latin typeface="Arial"/>
          <a:ea typeface="+mn-ea"/>
          <a:cs typeface="+mn-cs"/>
        </a:defRPr>
      </a:lvl2pPr>
      <a:lvl3pPr marL="1196975" indent="-238125" algn="l" defTabSz="477838" rtl="0" eaLnBrk="0" fontAlgn="base" hangingPunct="0">
        <a:spcBef>
          <a:spcPct val="20000"/>
        </a:spcBef>
        <a:spcAft>
          <a:spcPct val="0"/>
        </a:spcAft>
        <a:buFont typeface="Arial" panose="020B0604020202020204" pitchFamily="34" charset="0"/>
        <a:buChar char="•"/>
        <a:defRPr kumimoji="1" sz="1600" kern="1200">
          <a:solidFill>
            <a:srgbClr val="000000"/>
          </a:solidFill>
          <a:latin typeface="Arial"/>
          <a:ea typeface="+mn-ea"/>
          <a:cs typeface="+mn-cs"/>
        </a:defRPr>
      </a:lvl3pPr>
      <a:lvl4pPr marL="1674813" indent="-238125" algn="l" defTabSz="477838" rtl="0" eaLnBrk="0" fontAlgn="base" hangingPunct="0">
        <a:spcBef>
          <a:spcPct val="20000"/>
        </a:spcBef>
        <a:spcAft>
          <a:spcPct val="0"/>
        </a:spcAft>
        <a:buFont typeface="Arial" panose="020B0604020202020204" pitchFamily="34" charset="0"/>
        <a:buChar char="–"/>
        <a:defRPr kumimoji="1" sz="1400" kern="1200">
          <a:solidFill>
            <a:srgbClr val="000000"/>
          </a:solidFill>
          <a:latin typeface="Arial"/>
          <a:ea typeface="+mn-ea"/>
          <a:cs typeface="+mn-cs"/>
        </a:defRPr>
      </a:lvl4pPr>
      <a:lvl5pPr marL="2154238" indent="-238125" algn="l" defTabSz="477838" rtl="0" eaLnBrk="0" fontAlgn="base" hangingPunct="0">
        <a:spcBef>
          <a:spcPct val="20000"/>
        </a:spcBef>
        <a:spcAft>
          <a:spcPct val="0"/>
        </a:spcAft>
        <a:buFont typeface="Arial" panose="020B0604020202020204" pitchFamily="34" charset="0"/>
        <a:buChar char="»"/>
        <a:defRPr kumimoji="1" sz="1200" kern="1200">
          <a:solidFill>
            <a:srgbClr val="000000"/>
          </a:solidFill>
          <a:latin typeface="Arial"/>
          <a:ea typeface="+mn-ea"/>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p:bodyStyle>
    <p:otherStyle>
      <a:defPPr>
        <a:defRPr lang="ja-JP"/>
      </a:defPPr>
      <a:lvl1pPr marL="0" algn="l" defTabSz="478908" rtl="0" eaLnBrk="1" latinLnBrk="0" hangingPunct="1">
        <a:defRPr kumimoji="1" sz="1900" kern="1200">
          <a:solidFill>
            <a:schemeClr val="tx1"/>
          </a:solidFill>
          <a:latin typeface="+mn-lt"/>
          <a:ea typeface="+mn-ea"/>
          <a:cs typeface="+mn-cs"/>
        </a:defRPr>
      </a:lvl1pPr>
      <a:lvl2pPr marL="478908" algn="l" defTabSz="478908" rtl="0" eaLnBrk="1" latinLnBrk="0" hangingPunct="1">
        <a:defRPr kumimoji="1" sz="1900" kern="1200">
          <a:solidFill>
            <a:schemeClr val="tx1"/>
          </a:solidFill>
          <a:latin typeface="+mn-lt"/>
          <a:ea typeface="+mn-ea"/>
          <a:cs typeface="+mn-cs"/>
        </a:defRPr>
      </a:lvl2pPr>
      <a:lvl3pPr marL="957816" algn="l" defTabSz="478908" rtl="0" eaLnBrk="1" latinLnBrk="0" hangingPunct="1">
        <a:defRPr kumimoji="1" sz="1900" kern="1200">
          <a:solidFill>
            <a:schemeClr val="tx1"/>
          </a:solidFill>
          <a:latin typeface="+mn-lt"/>
          <a:ea typeface="+mn-ea"/>
          <a:cs typeface="+mn-cs"/>
        </a:defRPr>
      </a:lvl3pPr>
      <a:lvl4pPr marL="1436724" algn="l" defTabSz="478908" rtl="0" eaLnBrk="1" latinLnBrk="0" hangingPunct="1">
        <a:defRPr kumimoji="1" sz="1900" kern="1200">
          <a:solidFill>
            <a:schemeClr val="tx1"/>
          </a:solidFill>
          <a:latin typeface="+mn-lt"/>
          <a:ea typeface="+mn-ea"/>
          <a:cs typeface="+mn-cs"/>
        </a:defRPr>
      </a:lvl4pPr>
      <a:lvl5pPr marL="1915631" algn="l" defTabSz="478908" rtl="0" eaLnBrk="1" latinLnBrk="0" hangingPunct="1">
        <a:defRPr kumimoji="1" sz="1900" kern="1200">
          <a:solidFill>
            <a:schemeClr val="tx1"/>
          </a:solidFill>
          <a:latin typeface="+mn-lt"/>
          <a:ea typeface="+mn-ea"/>
          <a:cs typeface="+mn-cs"/>
        </a:defRPr>
      </a:lvl5pPr>
      <a:lvl6pPr marL="2394539" algn="l" defTabSz="478908" rtl="0" eaLnBrk="1" latinLnBrk="0" hangingPunct="1">
        <a:defRPr kumimoji="1" sz="1900" kern="1200">
          <a:solidFill>
            <a:schemeClr val="tx1"/>
          </a:solidFill>
          <a:latin typeface="+mn-lt"/>
          <a:ea typeface="+mn-ea"/>
          <a:cs typeface="+mn-cs"/>
        </a:defRPr>
      </a:lvl6pPr>
      <a:lvl7pPr marL="2873447" algn="l" defTabSz="478908" rtl="0" eaLnBrk="1" latinLnBrk="0" hangingPunct="1">
        <a:defRPr kumimoji="1" sz="1900" kern="1200">
          <a:solidFill>
            <a:schemeClr val="tx1"/>
          </a:solidFill>
          <a:latin typeface="+mn-lt"/>
          <a:ea typeface="+mn-ea"/>
          <a:cs typeface="+mn-cs"/>
        </a:defRPr>
      </a:lvl7pPr>
      <a:lvl8pPr marL="3352355" algn="l" defTabSz="478908" rtl="0" eaLnBrk="1" latinLnBrk="0" hangingPunct="1">
        <a:defRPr kumimoji="1" sz="1900" kern="1200">
          <a:solidFill>
            <a:schemeClr val="tx1"/>
          </a:solidFill>
          <a:latin typeface="+mn-lt"/>
          <a:ea typeface="+mn-ea"/>
          <a:cs typeface="+mn-cs"/>
        </a:defRPr>
      </a:lvl8pPr>
      <a:lvl9pPr marL="3831263" algn="l" defTabSz="47890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75C8A03-E037-4721-8B3D-48700DC10BE9}"/>
              </a:ext>
            </a:extLst>
          </p:cNvPr>
          <p:cNvSpPr>
            <a:spLocks noGrp="1"/>
          </p:cNvSpPr>
          <p:nvPr>
            <p:ph type="title" idx="4294967295"/>
          </p:nvPr>
        </p:nvSpPr>
        <p:spPr>
          <a:xfrm>
            <a:off x="248086" y="135517"/>
            <a:ext cx="8764588" cy="647700"/>
          </a:xfrm>
        </p:spPr>
        <p:txBody>
          <a:bodyPr/>
          <a:lstStyle/>
          <a:p>
            <a:r>
              <a:rPr lang="ja-JP" altLang="en-US" sz="2400" b="1" dirty="0">
                <a:latin typeface="Meiryo UI" panose="020B0604030504040204" pitchFamily="50" charset="-128"/>
                <a:ea typeface="Meiryo UI" panose="020B0604030504040204" pitchFamily="50" charset="-128"/>
              </a:rPr>
              <a:t>令和４年度 中小企業強靭化のための事業計画策定支援に係る業務</a:t>
            </a:r>
          </a:p>
        </p:txBody>
      </p:sp>
      <p:sp>
        <p:nvSpPr>
          <p:cNvPr id="7171" name="Rectangle 36">
            <a:extLst>
              <a:ext uri="{FF2B5EF4-FFF2-40B4-BE49-F238E27FC236}">
                <a16:creationId xmlns:a16="http://schemas.microsoft.com/office/drawing/2014/main" id="{F37C1936-4BB4-494D-ADCD-CC53F51CB9B6}"/>
              </a:ext>
            </a:extLst>
          </p:cNvPr>
          <p:cNvSpPr>
            <a:spLocks noChangeArrowheads="1"/>
          </p:cNvSpPr>
          <p:nvPr/>
        </p:nvSpPr>
        <p:spPr bwMode="auto">
          <a:xfrm>
            <a:off x="111125" y="749300"/>
            <a:ext cx="9690100" cy="1082092"/>
          </a:xfrm>
          <a:prstGeom prst="rect">
            <a:avLst/>
          </a:prstGeom>
          <a:solidFill>
            <a:srgbClr val="FFFFCC"/>
          </a:solidFill>
          <a:ln w="19050" algn="ctr">
            <a:solidFill>
              <a:srgbClr val="FF66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tIns="36000" anchor="ctr"/>
          <a:lstStyle/>
          <a:p>
            <a:pPr eaLnBrk="1" hangingPunct="1">
              <a:lnSpc>
                <a:spcPct val="130000"/>
              </a:lnSpc>
            </a:pPr>
            <a:r>
              <a:rPr lang="ja-JP" altLang="en-US" sz="1400" dirty="0">
                <a:solidFill>
                  <a:srgbClr val="0C0C0C"/>
                </a:solidFill>
                <a:latin typeface="Meiryo UI" panose="020B0604030504040204" pitchFamily="34" charset="-128"/>
                <a:ea typeface="Meiryo UI" panose="020B0604030504040204" pitchFamily="34" charset="-128"/>
              </a:rPr>
              <a:t>○ 中小・小規模事業者における事業継続力強化計画の策定・認定を推進すべく、中小機構において掲題事業を実施する。</a:t>
            </a:r>
            <a:endParaRPr lang="en-US" altLang="ja-JP" sz="1400" dirty="0">
              <a:solidFill>
                <a:srgbClr val="0C0C0C"/>
              </a:solidFill>
              <a:latin typeface="Meiryo UI" panose="020B0604030504040204" pitchFamily="34" charset="-128"/>
              <a:ea typeface="Meiryo UI" panose="020B0604030504040204" pitchFamily="34" charset="-128"/>
            </a:endParaRPr>
          </a:p>
          <a:p>
            <a:pPr eaLnBrk="1" hangingPunct="1">
              <a:lnSpc>
                <a:spcPct val="130000"/>
              </a:lnSpc>
            </a:pPr>
            <a:r>
              <a:rPr lang="ja-JP" altLang="en-US" sz="1400" dirty="0">
                <a:solidFill>
                  <a:srgbClr val="0C0C0C"/>
                </a:solidFill>
                <a:latin typeface="Meiryo UI" panose="020B0604030504040204" pitchFamily="34" charset="-128"/>
                <a:ea typeface="Meiryo UI" panose="020B0604030504040204" pitchFamily="34" charset="-128"/>
              </a:rPr>
              <a:t>○ 本事業については会員事業者を含む中小・小規模事業者の強靭化に資する取り組みであることから、受託者（東京海上日動）と</a:t>
            </a:r>
            <a:endParaRPr lang="en-US" altLang="ja-JP" sz="1400" dirty="0">
              <a:solidFill>
                <a:srgbClr val="0C0C0C"/>
              </a:solidFill>
              <a:latin typeface="Meiryo UI" panose="020B0604030504040204" pitchFamily="34" charset="-128"/>
              <a:ea typeface="Meiryo UI" panose="020B0604030504040204" pitchFamily="34" charset="-128"/>
            </a:endParaRPr>
          </a:p>
          <a:p>
            <a:pPr eaLnBrk="1" hangingPunct="1">
              <a:lnSpc>
                <a:spcPct val="130000"/>
              </a:lnSpc>
            </a:pPr>
            <a:r>
              <a:rPr lang="ja-JP" altLang="en-US" sz="1400" dirty="0">
                <a:solidFill>
                  <a:srgbClr val="0C0C0C"/>
                </a:solidFill>
                <a:latin typeface="Meiryo UI" panose="020B0604030504040204" pitchFamily="34" charset="-128"/>
                <a:ea typeface="Meiryo UI" panose="020B0604030504040204" pitchFamily="34" charset="-128"/>
              </a:rPr>
              <a:t>　　連携の上、事業者への周知・啓発等を実施する。</a:t>
            </a:r>
            <a:endParaRPr lang="en-US" altLang="ja-JP" sz="1400" dirty="0">
              <a:solidFill>
                <a:srgbClr val="0C0C0C"/>
              </a:solidFill>
              <a:latin typeface="Meiryo UI" panose="020B0604030504040204" pitchFamily="34" charset="-128"/>
              <a:ea typeface="Meiryo UI" panose="020B0604030504040204" pitchFamily="34" charset="-128"/>
            </a:endParaRPr>
          </a:p>
        </p:txBody>
      </p:sp>
      <p:sp>
        <p:nvSpPr>
          <p:cNvPr id="19" name="正方形/長方形 18">
            <a:extLst>
              <a:ext uri="{FF2B5EF4-FFF2-40B4-BE49-F238E27FC236}">
                <a16:creationId xmlns:a16="http://schemas.microsoft.com/office/drawing/2014/main" id="{C993088A-B5DC-4558-8225-03541352881E}"/>
              </a:ext>
            </a:extLst>
          </p:cNvPr>
          <p:cNvSpPr/>
          <p:nvPr/>
        </p:nvSpPr>
        <p:spPr>
          <a:xfrm>
            <a:off x="111124" y="1926942"/>
            <a:ext cx="9690099" cy="369276"/>
          </a:xfrm>
          <a:prstGeom prst="rect">
            <a:avLst/>
          </a:prstGeom>
          <a:solidFill>
            <a:srgbClr val="2020B0"/>
          </a:solidFill>
          <a:ln>
            <a:solidFill>
              <a:srgbClr val="2020B0"/>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具体的な役割と流れ（概要）</a:t>
            </a:r>
          </a:p>
        </p:txBody>
      </p:sp>
      <p:sp>
        <p:nvSpPr>
          <p:cNvPr id="20" name="正方形/長方形 19">
            <a:extLst>
              <a:ext uri="{FF2B5EF4-FFF2-40B4-BE49-F238E27FC236}">
                <a16:creationId xmlns:a16="http://schemas.microsoft.com/office/drawing/2014/main" id="{91729992-9C5D-48B3-957D-0AD01262EF40}"/>
              </a:ext>
            </a:extLst>
          </p:cNvPr>
          <p:cNvSpPr/>
          <p:nvPr/>
        </p:nvSpPr>
        <p:spPr>
          <a:xfrm>
            <a:off x="111125" y="2296218"/>
            <a:ext cx="9690100" cy="4026510"/>
          </a:xfrm>
          <a:prstGeom prst="rect">
            <a:avLst/>
          </a:prstGeom>
          <a:noFill/>
          <a:ln>
            <a:solidFill>
              <a:srgbClr val="2020B0"/>
            </a:solidFill>
          </a:ln>
        </p:spPr>
        <p:style>
          <a:lnRef idx="2">
            <a:schemeClr val="dk1"/>
          </a:lnRef>
          <a:fillRef idx="1">
            <a:schemeClr val="lt1"/>
          </a:fillRef>
          <a:effectRef idx="0">
            <a:schemeClr val="dk1"/>
          </a:effectRef>
          <a:fontRef idx="minor">
            <a:schemeClr val="dk1"/>
          </a:fontRef>
        </p:style>
        <p:txBody>
          <a:bodyPr anchor="ctr"/>
          <a:lstStyle/>
          <a:p>
            <a:pPr>
              <a:lnSpc>
                <a:spcPct val="120000"/>
              </a:lnSpc>
              <a:defRPr/>
            </a:pP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a:p>
            <a:pPr>
              <a:lnSpc>
                <a:spcPct val="120000"/>
              </a:lnSpc>
              <a:defRPr/>
            </a:pPr>
            <a:endParaRPr lang="en-US" altLang="ja-JP" sz="1200" dirty="0">
              <a:latin typeface="Meiryo UI" panose="020B0604030504040204" pitchFamily="50" charset="-128"/>
              <a:ea typeface="Meiryo UI" panose="020B0604030504040204" pitchFamily="50" charset="-128"/>
            </a:endParaRPr>
          </a:p>
        </p:txBody>
      </p:sp>
      <p:pic>
        <p:nvPicPr>
          <p:cNvPr id="7184" name="図 7183" descr="挿絵, 抽象 が含まれている画像&#10;&#10;自動的に生成された説明">
            <a:extLst>
              <a:ext uri="{FF2B5EF4-FFF2-40B4-BE49-F238E27FC236}">
                <a16:creationId xmlns:a16="http://schemas.microsoft.com/office/drawing/2014/main" id="{453E7298-5AFB-4531-BA97-71804D916785}"/>
              </a:ext>
            </a:extLst>
          </p:cNvPr>
          <p:cNvPicPr>
            <a:picLocks noChangeAspect="1"/>
          </p:cNvPicPr>
          <p:nvPr/>
        </p:nvPicPr>
        <p:blipFill>
          <a:blip r:embed="rId3"/>
          <a:stretch>
            <a:fillRect/>
          </a:stretch>
        </p:blipFill>
        <p:spPr>
          <a:xfrm>
            <a:off x="3137845" y="2714555"/>
            <a:ext cx="2017139" cy="454487"/>
          </a:xfrm>
          <a:prstGeom prst="rect">
            <a:avLst/>
          </a:prstGeom>
        </p:spPr>
      </p:pic>
      <p:sp>
        <p:nvSpPr>
          <p:cNvPr id="93" name="四角形: 角を丸くする 92">
            <a:extLst>
              <a:ext uri="{FF2B5EF4-FFF2-40B4-BE49-F238E27FC236}">
                <a16:creationId xmlns:a16="http://schemas.microsoft.com/office/drawing/2014/main" id="{AD4A79DE-01B3-48CD-9EDB-B0A13779990B}"/>
              </a:ext>
            </a:extLst>
          </p:cNvPr>
          <p:cNvSpPr/>
          <p:nvPr/>
        </p:nvSpPr>
        <p:spPr>
          <a:xfrm>
            <a:off x="2974526" y="2545237"/>
            <a:ext cx="2413149" cy="3525663"/>
          </a:xfrm>
          <a:prstGeom prst="roundRect">
            <a:avLst>
              <a:gd name="adj" fmla="val 0"/>
            </a:avLst>
          </a:prstGeom>
          <a:noFill/>
          <a:ln w="38100">
            <a:solidFill>
              <a:srgbClr val="020CC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62" name="図 24">
            <a:extLst>
              <a:ext uri="{FF2B5EF4-FFF2-40B4-BE49-F238E27FC236}">
                <a16:creationId xmlns:a16="http://schemas.microsoft.com/office/drawing/2014/main" id="{7FA6880F-D47A-4492-953B-39C96E73B2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12" y="2512286"/>
            <a:ext cx="1328110" cy="856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3" name="直線矢印コネクタ 20">
            <a:extLst>
              <a:ext uri="{FF2B5EF4-FFF2-40B4-BE49-F238E27FC236}">
                <a16:creationId xmlns:a16="http://schemas.microsoft.com/office/drawing/2014/main" id="{8B49A527-7A58-4B6F-9E90-6B9D5E1F3456}"/>
              </a:ext>
            </a:extLst>
          </p:cNvPr>
          <p:cNvCxnSpPr>
            <a:cxnSpLocks/>
          </p:cNvCxnSpPr>
          <p:nvPr/>
        </p:nvCxnSpPr>
        <p:spPr>
          <a:xfrm>
            <a:off x="1708204" y="2940526"/>
            <a:ext cx="1018040" cy="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sp>
        <p:nvSpPr>
          <p:cNvPr id="65" name="正方形/長方形 64">
            <a:extLst>
              <a:ext uri="{FF2B5EF4-FFF2-40B4-BE49-F238E27FC236}">
                <a16:creationId xmlns:a16="http://schemas.microsoft.com/office/drawing/2014/main" id="{363C3F6B-DE5D-40F3-8EAE-2F9489EC2A05}"/>
              </a:ext>
            </a:extLst>
          </p:cNvPr>
          <p:cNvSpPr/>
          <p:nvPr/>
        </p:nvSpPr>
        <p:spPr>
          <a:xfrm>
            <a:off x="1647356" y="2528398"/>
            <a:ext cx="1147613" cy="3517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kumimoji="1" lang="ja-JP" altLang="en-US" sz="1400" b="1" dirty="0">
                <a:solidFill>
                  <a:schemeClr val="tx1"/>
                </a:solidFill>
                <a:latin typeface="Meiryo UI" panose="020B0604030504040204" pitchFamily="50" charset="-128"/>
                <a:ea typeface="Meiryo UI" panose="020B0604030504040204" pitchFamily="50" charset="-128"/>
              </a:rPr>
              <a:t>業務委託</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CFD5BFF3-E508-488E-A418-139EBCA5FB5D}"/>
              </a:ext>
            </a:extLst>
          </p:cNvPr>
          <p:cNvSpPr/>
          <p:nvPr/>
        </p:nvSpPr>
        <p:spPr>
          <a:xfrm>
            <a:off x="3154941" y="3329448"/>
            <a:ext cx="2017139" cy="468690"/>
          </a:xfrm>
          <a:prstGeom prst="round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本店事務局</a:t>
            </a:r>
          </a:p>
        </p:txBody>
      </p:sp>
      <p:sp>
        <p:nvSpPr>
          <p:cNvPr id="66" name="四角形: 角を丸くする 65">
            <a:extLst>
              <a:ext uri="{FF2B5EF4-FFF2-40B4-BE49-F238E27FC236}">
                <a16:creationId xmlns:a16="http://schemas.microsoft.com/office/drawing/2014/main" id="{9F1B4C97-FC5A-45BB-8659-4601E29523D3}"/>
              </a:ext>
            </a:extLst>
          </p:cNvPr>
          <p:cNvSpPr/>
          <p:nvPr/>
        </p:nvSpPr>
        <p:spPr>
          <a:xfrm>
            <a:off x="3550172" y="4355257"/>
            <a:ext cx="1604812" cy="468690"/>
          </a:xfrm>
          <a:prstGeom prst="round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現地部店・課支社</a:t>
            </a:r>
          </a:p>
        </p:txBody>
      </p:sp>
      <p:sp>
        <p:nvSpPr>
          <p:cNvPr id="69" name="四角形: 角を丸くする 68">
            <a:extLst>
              <a:ext uri="{FF2B5EF4-FFF2-40B4-BE49-F238E27FC236}">
                <a16:creationId xmlns:a16="http://schemas.microsoft.com/office/drawing/2014/main" id="{231732C3-E68B-4FFD-BF7D-C1387BCBC4CF}"/>
              </a:ext>
            </a:extLst>
          </p:cNvPr>
          <p:cNvSpPr/>
          <p:nvPr/>
        </p:nvSpPr>
        <p:spPr>
          <a:xfrm>
            <a:off x="3154941" y="5441195"/>
            <a:ext cx="2000042" cy="468690"/>
          </a:xfrm>
          <a:prstGeom prst="round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代理店</a:t>
            </a:r>
          </a:p>
        </p:txBody>
      </p:sp>
      <p:cxnSp>
        <p:nvCxnSpPr>
          <p:cNvPr id="70" name="直線矢印コネクタ 20">
            <a:extLst>
              <a:ext uri="{FF2B5EF4-FFF2-40B4-BE49-F238E27FC236}">
                <a16:creationId xmlns:a16="http://schemas.microsoft.com/office/drawing/2014/main" id="{165B457A-79CE-4793-B099-BF37A4E92B1E}"/>
              </a:ext>
            </a:extLst>
          </p:cNvPr>
          <p:cNvCxnSpPr>
            <a:cxnSpLocks/>
          </p:cNvCxnSpPr>
          <p:nvPr/>
        </p:nvCxnSpPr>
        <p:spPr>
          <a:xfrm>
            <a:off x="4913415" y="3861568"/>
            <a:ext cx="0" cy="428241"/>
          </a:xfrm>
          <a:prstGeom prst="straightConnector1">
            <a:avLst/>
          </a:prstGeom>
          <a:ln>
            <a:solidFill>
              <a:srgbClr val="020CCA"/>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sp>
        <p:nvSpPr>
          <p:cNvPr id="71" name="正方形/長方形 70">
            <a:extLst>
              <a:ext uri="{FF2B5EF4-FFF2-40B4-BE49-F238E27FC236}">
                <a16:creationId xmlns:a16="http://schemas.microsoft.com/office/drawing/2014/main" id="{3B87976B-4E20-4FCA-A236-BF77AF5AE622}"/>
              </a:ext>
            </a:extLst>
          </p:cNvPr>
          <p:cNvSpPr/>
          <p:nvPr/>
        </p:nvSpPr>
        <p:spPr>
          <a:xfrm>
            <a:off x="3827982" y="3879718"/>
            <a:ext cx="1085433" cy="31684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kumimoji="1" lang="ja-JP" altLang="en-US" sz="1400" dirty="0">
                <a:solidFill>
                  <a:schemeClr val="tx1"/>
                </a:solidFill>
                <a:latin typeface="Meiryo UI" panose="020B0604030504040204" pitchFamily="50" charset="-128"/>
                <a:ea typeface="Meiryo UI" panose="020B0604030504040204" pitchFamily="50" charset="-128"/>
              </a:rPr>
              <a:t>指示・支援</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75" name="直線矢印コネクタ 20">
            <a:extLst>
              <a:ext uri="{FF2B5EF4-FFF2-40B4-BE49-F238E27FC236}">
                <a16:creationId xmlns:a16="http://schemas.microsoft.com/office/drawing/2014/main" id="{C4FD2FA5-D02A-4574-9358-87E52269B178}"/>
              </a:ext>
            </a:extLst>
          </p:cNvPr>
          <p:cNvCxnSpPr>
            <a:cxnSpLocks/>
          </p:cNvCxnSpPr>
          <p:nvPr/>
        </p:nvCxnSpPr>
        <p:spPr>
          <a:xfrm>
            <a:off x="3395168" y="3850561"/>
            <a:ext cx="0" cy="1495082"/>
          </a:xfrm>
          <a:prstGeom prst="straightConnector1">
            <a:avLst/>
          </a:prstGeom>
          <a:ln>
            <a:solidFill>
              <a:srgbClr val="020CCA"/>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sp>
        <p:nvSpPr>
          <p:cNvPr id="76" name="正方形/長方形 75">
            <a:extLst>
              <a:ext uri="{FF2B5EF4-FFF2-40B4-BE49-F238E27FC236}">
                <a16:creationId xmlns:a16="http://schemas.microsoft.com/office/drawing/2014/main" id="{6F937B63-E83F-41D7-8E04-7787DA411E15}"/>
              </a:ext>
            </a:extLst>
          </p:cNvPr>
          <p:cNvSpPr/>
          <p:nvPr/>
        </p:nvSpPr>
        <p:spPr>
          <a:xfrm>
            <a:off x="3612245" y="4939712"/>
            <a:ext cx="1085433" cy="31684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kumimoji="1" lang="ja-JP" altLang="en-US" sz="1400" b="1" dirty="0">
                <a:solidFill>
                  <a:schemeClr val="tx1"/>
                </a:solidFill>
                <a:latin typeface="Meiryo UI" panose="020B0604030504040204" pitchFamily="50" charset="-128"/>
                <a:ea typeface="Meiryo UI" panose="020B0604030504040204" pitchFamily="50" charset="-128"/>
              </a:rPr>
              <a:t>業務再委託</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77" name="四角形: 角を丸くする 76">
            <a:extLst>
              <a:ext uri="{FF2B5EF4-FFF2-40B4-BE49-F238E27FC236}">
                <a16:creationId xmlns:a16="http://schemas.microsoft.com/office/drawing/2014/main" id="{C0B8F918-7BF8-4496-BD79-6621B2102731}"/>
              </a:ext>
            </a:extLst>
          </p:cNvPr>
          <p:cNvSpPr/>
          <p:nvPr/>
        </p:nvSpPr>
        <p:spPr>
          <a:xfrm>
            <a:off x="8078181" y="2545577"/>
            <a:ext cx="1546521" cy="3525312"/>
          </a:xfrm>
          <a:prstGeom prst="roundRect">
            <a:avLst>
              <a:gd name="adj" fmla="val 8402"/>
            </a:avLst>
          </a:prstGeom>
          <a:solidFill>
            <a:schemeClr val="accent2">
              <a:lumMod val="20000"/>
              <a:lumOff val="80000"/>
            </a:schemeClr>
          </a:solidFill>
          <a:ln w="38100">
            <a:solidFill>
              <a:schemeClr val="accent2"/>
            </a:solidFill>
          </a:ln>
          <a:effectLst/>
        </p:spPr>
        <p:style>
          <a:lnRef idx="1">
            <a:schemeClr val="accent1"/>
          </a:lnRef>
          <a:fillRef idx="3">
            <a:schemeClr val="accent1"/>
          </a:fillRef>
          <a:effectRef idx="2">
            <a:schemeClr val="accent1"/>
          </a:effectRef>
          <a:fontRef idx="minor">
            <a:schemeClr val="lt1"/>
          </a:fontRef>
        </p:style>
        <p:txBody>
          <a:bodyPr vert="eaVert" rtlCol="0" anchor="ctr"/>
          <a:lstStyle/>
          <a:p>
            <a:pPr algn="ctr">
              <a:lnSpc>
                <a:spcPct val="130000"/>
              </a:lnSpc>
            </a:pPr>
            <a:r>
              <a:rPr kumimoji="1" lang="ja-JP" altLang="en-US" sz="1800" b="1" dirty="0">
                <a:solidFill>
                  <a:schemeClr val="tx1"/>
                </a:solidFill>
                <a:latin typeface="Meiryo UI" panose="020B0604030504040204" pitchFamily="50" charset="-128"/>
                <a:ea typeface="Meiryo UI" panose="020B0604030504040204" pitchFamily="50" charset="-128"/>
              </a:rPr>
              <a:t>全国の</a:t>
            </a:r>
            <a:r>
              <a:rPr lang="ja-JP" altLang="en-US" sz="1800" b="1" dirty="0">
                <a:solidFill>
                  <a:schemeClr val="tx1"/>
                </a:solidFill>
                <a:latin typeface="Meiryo UI" panose="020B0604030504040204" pitchFamily="50" charset="-128"/>
                <a:ea typeface="Meiryo UI" panose="020B0604030504040204" pitchFamily="50" charset="-128"/>
              </a:rPr>
              <a:t>中小・小規模事業者</a:t>
            </a:r>
            <a:endParaRPr kumimoji="1" lang="ja-JP" altLang="en-US" sz="1800" b="1" dirty="0">
              <a:solidFill>
                <a:schemeClr val="tx1"/>
              </a:solidFill>
              <a:latin typeface="Meiryo UI" panose="020B0604030504040204" pitchFamily="50" charset="-128"/>
              <a:ea typeface="Meiryo UI" panose="020B0604030504040204" pitchFamily="50" charset="-128"/>
            </a:endParaRPr>
          </a:p>
        </p:txBody>
      </p:sp>
      <p:cxnSp>
        <p:nvCxnSpPr>
          <p:cNvPr id="78" name="直線矢印コネクタ 20">
            <a:extLst>
              <a:ext uri="{FF2B5EF4-FFF2-40B4-BE49-F238E27FC236}">
                <a16:creationId xmlns:a16="http://schemas.microsoft.com/office/drawing/2014/main" id="{DCE4B3AF-0323-463C-A695-735BC5443AA6}"/>
              </a:ext>
            </a:extLst>
          </p:cNvPr>
          <p:cNvCxnSpPr>
            <a:cxnSpLocks/>
          </p:cNvCxnSpPr>
          <p:nvPr/>
        </p:nvCxnSpPr>
        <p:spPr>
          <a:xfrm>
            <a:off x="5525729" y="3490534"/>
            <a:ext cx="2389239" cy="0"/>
          </a:xfrm>
          <a:prstGeom prst="straightConnector1">
            <a:avLst/>
          </a:prstGeom>
          <a:ln>
            <a:solidFill>
              <a:srgbClr val="020CCA"/>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sp>
        <p:nvSpPr>
          <p:cNvPr id="13" name="四角形: 角を丸くする 12">
            <a:extLst>
              <a:ext uri="{FF2B5EF4-FFF2-40B4-BE49-F238E27FC236}">
                <a16:creationId xmlns:a16="http://schemas.microsoft.com/office/drawing/2014/main" id="{73AA4221-133B-4BB6-BF32-832A4CD0ED2A}"/>
              </a:ext>
            </a:extLst>
          </p:cNvPr>
          <p:cNvSpPr/>
          <p:nvPr/>
        </p:nvSpPr>
        <p:spPr>
          <a:xfrm>
            <a:off x="5796578" y="2560286"/>
            <a:ext cx="1834909" cy="1835731"/>
          </a:xfrm>
          <a:prstGeom prst="roundRect">
            <a:avLst>
              <a:gd name="adj" fmla="val 4947"/>
            </a:avLst>
          </a:prstGeom>
          <a:solidFill>
            <a:schemeClr val="accent3">
              <a:lumMod val="60000"/>
              <a:lumOff val="40000"/>
            </a:schemeClr>
          </a:solidFill>
          <a:ln w="38100">
            <a:solidFill>
              <a:schemeClr val="accent2">
                <a:lumMod val="20000"/>
                <a:lumOff val="80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0" name="正方形/長方形 79">
            <a:extLst>
              <a:ext uri="{FF2B5EF4-FFF2-40B4-BE49-F238E27FC236}">
                <a16:creationId xmlns:a16="http://schemas.microsoft.com/office/drawing/2014/main" id="{968990E3-6D83-46FA-B3BC-F148B5E677D0}"/>
              </a:ext>
            </a:extLst>
          </p:cNvPr>
          <p:cNvSpPr/>
          <p:nvPr/>
        </p:nvSpPr>
        <p:spPr>
          <a:xfrm>
            <a:off x="6143061" y="2708063"/>
            <a:ext cx="1147613" cy="35178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kumimoji="1" lang="ja-JP" altLang="en-US" sz="1800" b="1" dirty="0">
                <a:solidFill>
                  <a:schemeClr val="tx1"/>
                </a:solidFill>
                <a:latin typeface="Meiryo UI" panose="020B0604030504040204" pitchFamily="50" charset="-128"/>
                <a:ea typeface="Meiryo UI" panose="020B0604030504040204" pitchFamily="50" charset="-128"/>
              </a:rPr>
              <a:t>商工会</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83" name="四角形: 角を丸くする 82">
            <a:extLst>
              <a:ext uri="{FF2B5EF4-FFF2-40B4-BE49-F238E27FC236}">
                <a16:creationId xmlns:a16="http://schemas.microsoft.com/office/drawing/2014/main" id="{384386D2-6A18-4F0F-BAC5-83DF0FF04426}"/>
              </a:ext>
            </a:extLst>
          </p:cNvPr>
          <p:cNvSpPr/>
          <p:nvPr/>
        </p:nvSpPr>
        <p:spPr>
          <a:xfrm>
            <a:off x="5930768" y="3185479"/>
            <a:ext cx="1572200" cy="1093322"/>
          </a:xfrm>
          <a:prstGeom prst="roundRect">
            <a:avLst>
              <a:gd name="adj" fmla="val 3188"/>
            </a:avLst>
          </a:prstGeom>
          <a:solidFill>
            <a:srgbClr val="E0D9E8">
              <a:alpha val="6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ct val="120000"/>
              </a:lnSpc>
            </a:pPr>
            <a:r>
              <a:rPr lang="ja-JP" altLang="en-US" sz="1200" dirty="0">
                <a:solidFill>
                  <a:schemeClr val="tx1"/>
                </a:solidFill>
                <a:latin typeface="Meiryo UI" panose="020B0604030504040204" pitchFamily="50" charset="-128"/>
                <a:ea typeface="Meiryo UI" panose="020B0604030504040204" pitchFamily="50" charset="-128"/>
              </a:rPr>
              <a:t>・ チラシ設置・配布</a:t>
            </a:r>
            <a:endParaRPr lang="en-US" altLang="ja-JP" sz="1200" dirty="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sz="1200" dirty="0">
                <a:solidFill>
                  <a:schemeClr val="tx1"/>
                </a:solidFill>
                <a:latin typeface="Meiryo UI" panose="020B0604030504040204" pitchFamily="50" charset="-128"/>
                <a:ea typeface="Meiryo UI" panose="020B0604030504040204" pitchFamily="50" charset="-128"/>
              </a:rPr>
              <a:t>・ セミナー共催</a:t>
            </a:r>
            <a:endParaRPr lang="en-US" altLang="ja-JP" sz="1200" dirty="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sz="1200" dirty="0">
                <a:solidFill>
                  <a:schemeClr val="tx1"/>
                </a:solidFill>
                <a:latin typeface="Meiryo UI" panose="020B0604030504040204" pitchFamily="50" charset="-128"/>
                <a:ea typeface="Meiryo UI" panose="020B0604030504040204" pitchFamily="50" charset="-128"/>
              </a:rPr>
              <a:t>・ 事業者の紹介 など</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84" name="直線矢印コネクタ 20">
            <a:extLst>
              <a:ext uri="{FF2B5EF4-FFF2-40B4-BE49-F238E27FC236}">
                <a16:creationId xmlns:a16="http://schemas.microsoft.com/office/drawing/2014/main" id="{61E6DE6B-658C-402C-A708-322BF240689D}"/>
              </a:ext>
            </a:extLst>
          </p:cNvPr>
          <p:cNvCxnSpPr>
            <a:cxnSpLocks/>
          </p:cNvCxnSpPr>
          <p:nvPr/>
        </p:nvCxnSpPr>
        <p:spPr>
          <a:xfrm>
            <a:off x="4913415" y="4917402"/>
            <a:ext cx="0" cy="428241"/>
          </a:xfrm>
          <a:prstGeom prst="straightConnector1">
            <a:avLst/>
          </a:prstGeom>
          <a:ln>
            <a:solidFill>
              <a:srgbClr val="020CCA"/>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85" name="直線矢印コネクタ 20">
            <a:extLst>
              <a:ext uri="{FF2B5EF4-FFF2-40B4-BE49-F238E27FC236}">
                <a16:creationId xmlns:a16="http://schemas.microsoft.com/office/drawing/2014/main" id="{F68CBCDB-A865-4FD5-82D9-E877490FB00A}"/>
              </a:ext>
            </a:extLst>
          </p:cNvPr>
          <p:cNvCxnSpPr>
            <a:cxnSpLocks/>
          </p:cNvCxnSpPr>
          <p:nvPr/>
        </p:nvCxnSpPr>
        <p:spPr>
          <a:xfrm>
            <a:off x="5554752" y="5873694"/>
            <a:ext cx="2389239" cy="0"/>
          </a:xfrm>
          <a:prstGeom prst="straightConnector1">
            <a:avLst/>
          </a:prstGeom>
          <a:ln>
            <a:solidFill>
              <a:srgbClr val="020CCA"/>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86" name="直線矢印コネクタ 20">
            <a:extLst>
              <a:ext uri="{FF2B5EF4-FFF2-40B4-BE49-F238E27FC236}">
                <a16:creationId xmlns:a16="http://schemas.microsoft.com/office/drawing/2014/main" id="{85D9213D-06A2-4D70-99AA-95E049F9B449}"/>
              </a:ext>
            </a:extLst>
          </p:cNvPr>
          <p:cNvCxnSpPr>
            <a:cxnSpLocks/>
          </p:cNvCxnSpPr>
          <p:nvPr/>
        </p:nvCxnSpPr>
        <p:spPr>
          <a:xfrm>
            <a:off x="5519412" y="4917402"/>
            <a:ext cx="2389239" cy="0"/>
          </a:xfrm>
          <a:prstGeom prst="straightConnector1">
            <a:avLst/>
          </a:prstGeom>
          <a:ln>
            <a:solidFill>
              <a:schemeClr val="accent2"/>
            </a:solidFill>
            <a:headEnd type="triangle" w="lg" len="lg"/>
            <a:tailEnd type="none" w="lg" len="lg"/>
          </a:ln>
        </p:spPr>
        <p:style>
          <a:lnRef idx="2">
            <a:schemeClr val="accent1"/>
          </a:lnRef>
          <a:fillRef idx="0">
            <a:schemeClr val="accent1"/>
          </a:fillRef>
          <a:effectRef idx="1">
            <a:schemeClr val="accent1"/>
          </a:effectRef>
          <a:fontRef idx="minor">
            <a:schemeClr val="tx1"/>
          </a:fontRef>
        </p:style>
      </p:cxnSp>
      <p:sp>
        <p:nvSpPr>
          <p:cNvPr id="88" name="正方形/長方形 87">
            <a:extLst>
              <a:ext uri="{FF2B5EF4-FFF2-40B4-BE49-F238E27FC236}">
                <a16:creationId xmlns:a16="http://schemas.microsoft.com/office/drawing/2014/main" id="{468A5AC6-DFF3-4232-8100-CA1A5913BF07}"/>
              </a:ext>
            </a:extLst>
          </p:cNvPr>
          <p:cNvSpPr/>
          <p:nvPr/>
        </p:nvSpPr>
        <p:spPr>
          <a:xfrm>
            <a:off x="5742870" y="4498192"/>
            <a:ext cx="2060195" cy="34056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kumimoji="1" lang="ja-JP" altLang="en-US" sz="1400" b="1" dirty="0">
                <a:solidFill>
                  <a:schemeClr val="tx1"/>
                </a:solidFill>
                <a:latin typeface="Meiryo UI" panose="020B0604030504040204" pitchFamily="50" charset="-128"/>
                <a:ea typeface="Meiryo UI" panose="020B0604030504040204" pitchFamily="50" charset="-128"/>
              </a:rPr>
              <a:t>ホームページで支援依頼</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89" name="正方形/長方形 88">
            <a:extLst>
              <a:ext uri="{FF2B5EF4-FFF2-40B4-BE49-F238E27FC236}">
                <a16:creationId xmlns:a16="http://schemas.microsoft.com/office/drawing/2014/main" id="{C6B0FB1F-0DD8-4FAA-9CF2-9541B78EF4AD}"/>
              </a:ext>
            </a:extLst>
          </p:cNvPr>
          <p:cNvSpPr/>
          <p:nvPr/>
        </p:nvSpPr>
        <p:spPr>
          <a:xfrm>
            <a:off x="5528576" y="5226200"/>
            <a:ext cx="2060195" cy="55510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ct val="120000"/>
              </a:lnSpc>
            </a:pPr>
            <a:r>
              <a:rPr kumimoji="1" lang="ja-JP" altLang="en-US" sz="1400" b="1" dirty="0">
                <a:solidFill>
                  <a:schemeClr val="tx1"/>
                </a:solidFill>
                <a:latin typeface="Meiryo UI" panose="020B0604030504040204" pitchFamily="50" charset="-128"/>
                <a:ea typeface="Meiryo UI" panose="020B0604030504040204" pitchFamily="50" charset="-128"/>
              </a:rPr>
              <a:t>事業継続力強化計画の策定支援</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pic>
        <p:nvPicPr>
          <p:cNvPr id="90" name="図 89">
            <a:extLst>
              <a:ext uri="{FF2B5EF4-FFF2-40B4-BE49-F238E27FC236}">
                <a16:creationId xmlns:a16="http://schemas.microsoft.com/office/drawing/2014/main" id="{47C8001B-CEE1-4E0A-B698-F1D3D10D2BB2}"/>
              </a:ext>
            </a:extLst>
          </p:cNvPr>
          <p:cNvPicPr>
            <a:picLocks noChangeAspect="1"/>
          </p:cNvPicPr>
          <p:nvPr/>
        </p:nvPicPr>
        <p:blipFill>
          <a:blip r:embed="rId5"/>
          <a:stretch>
            <a:fillRect/>
          </a:stretch>
        </p:blipFill>
        <p:spPr>
          <a:xfrm>
            <a:off x="7427606" y="5267604"/>
            <a:ext cx="535239" cy="513697"/>
          </a:xfrm>
          <a:prstGeom prst="rect">
            <a:avLst/>
          </a:prstGeom>
        </p:spPr>
      </p:pic>
      <p:sp>
        <p:nvSpPr>
          <p:cNvPr id="92" name="正方形/長方形 91">
            <a:extLst>
              <a:ext uri="{FF2B5EF4-FFF2-40B4-BE49-F238E27FC236}">
                <a16:creationId xmlns:a16="http://schemas.microsoft.com/office/drawing/2014/main" id="{619CB76E-E265-42B7-8FF7-8D6C69B18C50}"/>
              </a:ext>
            </a:extLst>
          </p:cNvPr>
          <p:cNvSpPr/>
          <p:nvPr/>
        </p:nvSpPr>
        <p:spPr>
          <a:xfrm>
            <a:off x="6004874" y="6433001"/>
            <a:ext cx="3901125" cy="42927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lnSpc>
                <a:spcPct val="120000"/>
              </a:lnSpc>
            </a:pPr>
            <a:r>
              <a:rPr kumimoji="1" lang="zh-TW" altLang="en-US" sz="1400" dirty="0">
                <a:solidFill>
                  <a:schemeClr val="tx1"/>
                </a:solidFill>
                <a:latin typeface="Meiryo UI" panose="020B0604030504040204" pitchFamily="50" charset="-128"/>
                <a:ea typeface="Meiryo UI" panose="020B0604030504040204" pitchFamily="50" charset="-128"/>
              </a:rPr>
              <a:t>独立行政法人 中小企業基盤整備機構</a:t>
            </a:r>
            <a:r>
              <a:rPr kumimoji="1" lang="ja-JP" altLang="en-US" sz="1400" dirty="0">
                <a:solidFill>
                  <a:schemeClr val="tx1"/>
                </a:solidFill>
                <a:latin typeface="Meiryo UI" panose="020B0604030504040204" pitchFamily="50" charset="-128"/>
                <a:ea typeface="Meiryo UI" panose="020B0604030504040204" pitchFamily="50" charset="-128"/>
              </a:rPr>
              <a:t>委託事業</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31698B24-AF42-415C-A99C-EFCAC880A822}"/>
              </a:ext>
            </a:extLst>
          </p:cNvPr>
          <p:cNvSpPr/>
          <p:nvPr/>
        </p:nvSpPr>
        <p:spPr>
          <a:xfrm>
            <a:off x="270712" y="3490534"/>
            <a:ext cx="2551385" cy="258035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108000" rtlCol="0" anchor="ctr"/>
          <a:lstStyle/>
          <a:p>
            <a:pPr>
              <a:lnSpc>
                <a:spcPct val="130000"/>
              </a:lnSpc>
            </a:pP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業務の内容</a:t>
            </a:r>
            <a:r>
              <a:rPr lang="en-US" altLang="ja-JP" sz="1400" b="1" dirty="0">
                <a:solidFill>
                  <a:schemeClr val="tx1"/>
                </a:solidFill>
                <a:latin typeface="Meiryo UI" panose="020B0604030504040204" pitchFamily="50" charset="-128"/>
                <a:ea typeface="Meiryo UI" panose="020B0604030504040204" pitchFamily="50" charset="-128"/>
              </a:rPr>
              <a:t>】</a:t>
            </a:r>
          </a:p>
          <a:p>
            <a:pPr>
              <a:lnSpc>
                <a:spcPct val="130000"/>
              </a:lnSpc>
            </a:pPr>
            <a:endParaRPr lang="en-US" altLang="ja-JP" sz="300" b="1" dirty="0">
              <a:solidFill>
                <a:schemeClr val="tx1"/>
              </a:solidFill>
              <a:latin typeface="Meiryo UI" panose="020B0604030504040204" pitchFamily="50" charset="-128"/>
              <a:ea typeface="Meiryo UI" panose="020B0604030504040204" pitchFamily="50" charset="-128"/>
            </a:endParaRPr>
          </a:p>
          <a:p>
            <a:pPr>
              <a:lnSpc>
                <a:spcPct val="130000"/>
              </a:lnSpc>
            </a:pPr>
            <a:r>
              <a:rPr kumimoji="1" lang="ja-JP" altLang="en-US" sz="1100" u="sng" dirty="0">
                <a:solidFill>
                  <a:schemeClr val="tx1"/>
                </a:solidFill>
                <a:latin typeface="Meiryo UI" panose="020B0604030504040204" pitchFamily="50" charset="-128"/>
                <a:ea typeface="Meiryo UI" panose="020B0604030504040204" pitchFamily="50" charset="-128"/>
              </a:rPr>
              <a:t>（１）事業計画の策定支援</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ct val="130000"/>
              </a:lnSpc>
            </a:pPr>
            <a:r>
              <a:rPr kumimoji="1" lang="ja-JP" altLang="en-US" sz="1100" dirty="0">
                <a:solidFill>
                  <a:schemeClr val="tx1"/>
                </a:solidFill>
                <a:latin typeface="Meiryo UI" panose="020B0604030504040204" pitchFamily="50" charset="-128"/>
                <a:ea typeface="Meiryo UI" panose="020B0604030504040204" pitchFamily="50" charset="-128"/>
              </a:rPr>
              <a:t>事業計画の策定を希望する事業者に対して支援人材がアドバイスを行い、事業継続力強化計画の認定を受けることを目指す</a:t>
            </a:r>
            <a:endParaRPr kumimoji="1" lang="en-US" altLang="ja-JP" sz="300" dirty="0">
              <a:solidFill>
                <a:schemeClr val="tx1"/>
              </a:solidFill>
              <a:latin typeface="Meiryo UI" panose="020B0604030504040204" pitchFamily="50" charset="-128"/>
              <a:ea typeface="Meiryo UI" panose="020B0604030504040204" pitchFamily="50" charset="-128"/>
            </a:endParaRPr>
          </a:p>
          <a:p>
            <a:pPr>
              <a:lnSpc>
                <a:spcPct val="130000"/>
              </a:lnSpc>
            </a:pPr>
            <a:endParaRPr kumimoji="1" lang="en-US" altLang="ja-JP" sz="300" dirty="0">
              <a:solidFill>
                <a:schemeClr val="tx1"/>
              </a:solidFill>
              <a:latin typeface="Meiryo UI" panose="020B0604030504040204" pitchFamily="50" charset="-128"/>
              <a:ea typeface="Meiryo UI" panose="020B0604030504040204" pitchFamily="50" charset="-128"/>
            </a:endParaRPr>
          </a:p>
          <a:p>
            <a:pPr>
              <a:lnSpc>
                <a:spcPct val="130000"/>
              </a:lnSpc>
            </a:pPr>
            <a:r>
              <a:rPr lang="ja-JP" altLang="en-US" sz="1100" u="sng" dirty="0">
                <a:solidFill>
                  <a:schemeClr val="tx1"/>
                </a:solidFill>
                <a:latin typeface="Meiryo UI" panose="020B0604030504040204" pitchFamily="50" charset="-128"/>
                <a:ea typeface="Meiryo UI" panose="020B0604030504040204" pitchFamily="50" charset="-128"/>
              </a:rPr>
              <a:t>（２）事業実施に伴う広報等</a:t>
            </a:r>
            <a:endParaRPr lang="en-US" altLang="ja-JP" sz="1100" u="sng" dirty="0">
              <a:solidFill>
                <a:schemeClr val="tx1"/>
              </a:solidFill>
              <a:latin typeface="Meiryo UI" panose="020B0604030504040204" pitchFamily="50" charset="-128"/>
              <a:ea typeface="Meiryo UI" panose="020B0604030504040204" pitchFamily="50" charset="-128"/>
            </a:endParaRPr>
          </a:p>
          <a:p>
            <a:pPr>
              <a:lnSpc>
                <a:spcPct val="130000"/>
              </a:lnSpc>
            </a:pPr>
            <a:r>
              <a:rPr kumimoji="1" lang="ja-JP" altLang="en-US" sz="1100" dirty="0">
                <a:solidFill>
                  <a:schemeClr val="tx1"/>
                </a:solidFill>
                <a:latin typeface="Meiryo UI" panose="020B0604030504040204" pitchFamily="50" charset="-128"/>
                <a:ea typeface="Meiryo UI" panose="020B0604030504040204" pitchFamily="50" charset="-128"/>
              </a:rPr>
              <a:t>ハンズオン支援を効果的かつ有機的に実施するにあたり、請負事業者のネットワークを活用して参加者募集等の広報を行う</a:t>
            </a:r>
          </a:p>
        </p:txBody>
      </p:sp>
    </p:spTree>
    <p:extLst>
      <p:ext uri="{BB962C8B-B14F-4D97-AF65-F5344CB8AC3E}">
        <p14:creationId xmlns:p14="http://schemas.microsoft.com/office/powerpoint/2010/main" val="2198071240"/>
      </p:ext>
    </p:extLst>
  </p:cSld>
  <p:clrMapOvr>
    <a:masterClrMapping/>
  </p:clrMapOvr>
</p:sld>
</file>

<file path=ppt/theme/theme1.xml><?xml version="1.0" encoding="utf-8"?>
<a:theme xmlns:a="http://schemas.openxmlformats.org/drawingml/2006/main" name="3_既定のテーマ">
  <a:themeElements>
    <a:clrScheme name="2_既定のテーマ 2">
      <a:dk1>
        <a:srgbClr val="000000"/>
      </a:dk1>
      <a:lt1>
        <a:srgbClr val="FFFFFF"/>
      </a:lt1>
      <a:dk2>
        <a:srgbClr val="FF9900"/>
      </a:dk2>
      <a:lt2>
        <a:srgbClr val="0099D4"/>
      </a:lt2>
      <a:accent1>
        <a:srgbClr val="009900"/>
      </a:accent1>
      <a:accent2>
        <a:srgbClr val="664D7E"/>
      </a:accent2>
      <a:accent3>
        <a:srgbClr val="FFFFFF"/>
      </a:accent3>
      <a:accent4>
        <a:srgbClr val="000000"/>
      </a:accent4>
      <a:accent5>
        <a:srgbClr val="AACAAA"/>
      </a:accent5>
      <a:accent6>
        <a:srgbClr val="5C4572"/>
      </a:accent6>
      <a:hlink>
        <a:srgbClr val="0066CC"/>
      </a:hlink>
      <a:folHlink>
        <a:srgbClr val="E20033"/>
      </a:folHlink>
    </a:clrScheme>
    <a:fontScheme name="TOKIO MARINE Grou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a:solidFill>
            <a:srgbClr val="FFFFFF"/>
          </a:solidFill>
        </a:ln>
        <a:effectLst/>
      </a:spPr>
      <a:bodyPr rtlCol="0" anchor="ctr"/>
      <a:lstStyle>
        <a:defPPr algn="ctr">
          <a:defRPr kumimoji="1"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kumimoji="1" sz="800" dirty="0" smtClean="0">
            <a:latin typeface="Arial"/>
          </a:defRPr>
        </a:defPPr>
      </a:lstStyle>
    </a:txDef>
  </a:objectDefaults>
  <a:extraClrSchemeLst>
    <a:extraClrScheme>
      <a:clrScheme name="2_既定のテーマ 1">
        <a:dk1>
          <a:srgbClr val="666666"/>
        </a:dk1>
        <a:lt1>
          <a:srgbClr val="FFFFFF"/>
        </a:lt1>
        <a:dk2>
          <a:srgbClr val="FF9900"/>
        </a:dk2>
        <a:lt2>
          <a:srgbClr val="0099D4"/>
        </a:lt2>
        <a:accent1>
          <a:srgbClr val="009900"/>
        </a:accent1>
        <a:accent2>
          <a:srgbClr val="664D7E"/>
        </a:accent2>
        <a:accent3>
          <a:srgbClr val="FFFFFF"/>
        </a:accent3>
        <a:accent4>
          <a:srgbClr val="565656"/>
        </a:accent4>
        <a:accent5>
          <a:srgbClr val="AACAAA"/>
        </a:accent5>
        <a:accent6>
          <a:srgbClr val="5C4572"/>
        </a:accent6>
        <a:hlink>
          <a:srgbClr val="0066CC"/>
        </a:hlink>
        <a:folHlink>
          <a:srgbClr val="E20033"/>
        </a:folHlink>
      </a:clrScheme>
      <a:clrMap bg1="lt1" tx1="dk1" bg2="lt2" tx2="dk2" accent1="accent1" accent2="accent2" accent3="accent3" accent4="accent4" accent5="accent5" accent6="accent6" hlink="hlink" folHlink="folHlink"/>
    </a:extraClrScheme>
    <a:extraClrScheme>
      <a:clrScheme name="2_既定のテーマ 2">
        <a:dk1>
          <a:srgbClr val="000000"/>
        </a:dk1>
        <a:lt1>
          <a:srgbClr val="FFFFFF"/>
        </a:lt1>
        <a:dk2>
          <a:srgbClr val="FF9900"/>
        </a:dk2>
        <a:lt2>
          <a:srgbClr val="0099D4"/>
        </a:lt2>
        <a:accent1>
          <a:srgbClr val="009900"/>
        </a:accent1>
        <a:accent2>
          <a:srgbClr val="664D7E"/>
        </a:accent2>
        <a:accent3>
          <a:srgbClr val="FFFFFF"/>
        </a:accent3>
        <a:accent4>
          <a:srgbClr val="000000"/>
        </a:accent4>
        <a:accent5>
          <a:srgbClr val="AACAAA"/>
        </a:accent5>
        <a:accent6>
          <a:srgbClr val="5C4572"/>
        </a:accent6>
        <a:hlink>
          <a:srgbClr val="0066CC"/>
        </a:hlink>
        <a:folHlink>
          <a:srgbClr val="E200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B3BA156AC09EE4DA6825374AA639405" ma:contentTypeVersion="11" ma:contentTypeDescription="新しいドキュメントを作成します。" ma:contentTypeScope="" ma:versionID="d2b7e0a7635999ea5216071ec58fbc84">
  <xsd:schema xmlns:xsd="http://www.w3.org/2001/XMLSchema" xmlns:xs="http://www.w3.org/2001/XMLSchema" xmlns:p="http://schemas.microsoft.com/office/2006/metadata/properties" xmlns:ns2="c5ec5059-f861-4925-b44c-c3e7b6a541a8" xmlns:ns3="938cff22-5a77-4978-8d6b-b7986123b504" targetNamespace="http://schemas.microsoft.com/office/2006/metadata/properties" ma:root="true" ma:fieldsID="26595c09b2b3d1506bf1be89e476e5f1" ns2:_="" ns3:_="">
    <xsd:import namespace="c5ec5059-f861-4925-b44c-c3e7b6a541a8"/>
    <xsd:import namespace="938cff22-5a77-4978-8d6b-b7986123b5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ec5059-f861-4925-b44c-c3e7b6a541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8cff22-5a77-4978-8d6b-b7986123b504"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D22A24-0B13-418D-B1D0-5814CE47A7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ec5059-f861-4925-b44c-c3e7b6a541a8"/>
    <ds:schemaRef ds:uri="938cff22-5a77-4978-8d6b-b7986123b5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682827-68CF-49FE-A556-BF0CF65444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既定のテーマ.thmx</Template>
  <TotalTime>10036</TotalTime>
  <Words>235</Words>
  <Application>Microsoft Office PowerPoint</Application>
  <PresentationFormat>A4 210 x 297 mm</PresentationFormat>
  <Paragraphs>38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3_既定のテーマ</vt:lpstr>
      <vt:lpstr>令和４年度 中小企業強靭化のための事業計画策定支援に係る業務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PCUSER</dc:creator>
  <cp:lastModifiedBy>竹並 義人</cp:lastModifiedBy>
  <cp:revision>607</cp:revision>
  <cp:lastPrinted>2021-07-08T08:47:31Z</cp:lastPrinted>
  <dcterms:created xsi:type="dcterms:W3CDTF">2015-02-16T04:41:11Z</dcterms:created>
  <dcterms:modified xsi:type="dcterms:W3CDTF">2022-08-04T23:59:39Z</dcterms:modified>
</cp:coreProperties>
</file>